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5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3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3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8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1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2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3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6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53928-42B1-4C2D-AA3C-3634E71F65B3}" type="datetimeFigureOut">
              <a:rPr lang="en-GB" smtClean="0"/>
              <a:t>26/12/2017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E7BD-85BB-4E13-BD95-9FD7B52D8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9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77" y="9061"/>
            <a:ext cx="903535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Az éjszaka csodálatos lehetőség </a:t>
            </a:r>
          </a:p>
          <a:p>
            <a:pPr algn="r"/>
            <a:endParaRPr lang="en-GB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 pihenésre, </a:t>
            </a:r>
          </a:p>
          <a:p>
            <a:pPr algn="r"/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megbocsájtásra</a:t>
            </a:r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algn="r"/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álmodozásra</a:t>
            </a:r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r"/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mosolygásra </a:t>
            </a:r>
            <a:endParaRPr lang="hu-HU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és </a:t>
            </a:r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felkészülésre</a:t>
            </a:r>
            <a:endParaRPr lang="hu-HU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hu-HU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r"/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másnap </a:t>
            </a:r>
            <a:r>
              <a:rPr lang="hu-H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ránk váró csatákra.</a:t>
            </a:r>
            <a:endParaRPr lang="en-GB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  <a:p>
            <a:r>
              <a:rPr lang="en-GB" sz="4800" dirty="0">
                <a:solidFill>
                  <a:schemeClr val="accent4">
                    <a:lumMod val="50000"/>
                  </a:schemeClr>
                </a:solidFill>
                <a:latin typeface="Cooper Black" panose="0208090404030B020404" pitchFamily="18" charset="0"/>
              </a:rPr>
              <a:t>                 </a:t>
            </a:r>
            <a:r>
              <a:rPr lang="hu-H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Jó éjszakát! </a:t>
            </a:r>
            <a:endParaRPr lang="en-GB" sz="48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5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25</Words>
  <Application>Microsoft Office PowerPoint</Application>
  <PresentationFormat>Diavetítés a képernyőre (4:3 oldalarány)</PresentationFormat>
  <Paragraphs>12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Cooper Black</vt:lpstr>
      <vt:lpstr>Courier New</vt:lpstr>
      <vt:lpstr>Office Theme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Zsuzsanna Kovacs-Biro</dc:creator>
  <cp:lastModifiedBy>Bea</cp:lastModifiedBy>
  <cp:revision>4</cp:revision>
  <dcterms:created xsi:type="dcterms:W3CDTF">2017-05-03T09:07:36Z</dcterms:created>
  <dcterms:modified xsi:type="dcterms:W3CDTF">2017-12-26T10:03:15Z</dcterms:modified>
</cp:coreProperties>
</file>